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4" r:id="rId6"/>
    <p:sldId id="265" r:id="rId7"/>
    <p:sldId id="257" r:id="rId8"/>
    <p:sldId id="260" r:id="rId9"/>
    <p:sldId id="261" r:id="rId10"/>
    <p:sldId id="273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6D074-1A1E-4F6D-B81E-BF50C78C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067871-473D-4AD0-B6C3-EC96B188B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5C7B5A-2480-44BD-9CD7-462FD50D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3AD976-D6FC-40D1-B863-782ECD7A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DFEEA6-6776-4383-9884-C726043F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037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67CA7-6B49-4D33-A3C8-0F97F18E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DBA2E64-B3E1-418E-BD3D-944FD2898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994F86-B5F1-43CA-8BEC-198728EC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0E05B3-AA23-4F26-8255-538CF7D3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AADAA3-467B-4C98-983A-120EEEDD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9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92FADF9-B78C-43D5-A3D1-D5FC61340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6B3009F-F8E3-4072-9D10-D4E5BE1E7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13D969-9CB7-4B46-AAEE-1F8EFE1D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55CD90-F2AD-4EDD-9302-353F6243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039BAA-B0D1-4CE0-B6BB-5D715141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57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5C67-FE13-4BB6-B342-84D54532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DF47C7-D3CA-4534-9D53-0440B31E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B70E4F-693F-4383-910C-B57139E6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DF9381-98E4-4B95-9CAE-6FBBE5F1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981C71-6339-4221-9964-1D50EFFD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1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8EC12-4E9A-4437-BBBF-1365A8E3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929D3F-5C4E-4613-BCD5-A26525E3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30E371-ABAB-4701-ADAD-B2C6557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986DD9-3F8F-4D5E-8422-F0BDAEA0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4C645E-45D2-4780-86F2-B766FA36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2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C205F-0779-49EC-9938-D09C8224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9C91E0-627D-4714-9730-0C1F51E7F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7E531D-D98F-46E9-86AA-80640B08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D8EA5E-1BD1-4894-9935-AFE0739F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B9D9F4-9B61-4ECD-B282-D14B47E8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F92643-9EC2-46A8-A1B2-87FEF43C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0C26F-7B27-4F0C-A94E-81EC6CF7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49E74F-30E7-446E-9A42-51AC42EE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AF1418-9480-4B59-9DCD-67021A42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8AC330-0859-4689-BEDD-78A1C82B7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989708D-6610-48AE-AD0C-D26493916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6C5ED5B-0EB2-477B-BAEA-5A6D6FD7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B704EA4-C07D-4E06-96E8-C33B2998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2389E2-2B44-4A91-8F0F-AF83A440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79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61AB2-DF93-4B07-AEE6-881D0561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FBE95A6-4BD9-43B5-B58D-4EA5A803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41502E-002A-4E93-BAE5-67FFBE71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5C2A0F-4406-40E4-B8F9-9FEE6995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5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B2DEF27-27CB-43BC-BDBC-A9D38A6F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46A24C-961D-4FCD-83FB-04080D0C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8E5B95-7DB5-493A-AAC5-267C7B8F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7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494C1-F458-476A-A28F-BD0527F1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4A45AE-21EB-411A-8458-3052C961F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B0EF1A-1FB9-4D63-9A2E-23EFC2A3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7C7E80-0774-4171-A928-C02BBE56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1E6C73-D85A-4B04-BC6F-FD2377CC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CEABD9-1779-4A75-91F9-0BE1E3EC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34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E1842-14AE-4723-AB66-5D42726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10F9EB5-151F-4EEF-978F-1629C9910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070BC7-AA14-4238-AB2B-C3E863C77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B3F81C-C7DF-4DEC-8A40-E4E6AB5A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E915F35-F105-441E-AE09-6F1978B5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91925D-790F-46AD-816F-B5BAB89A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EE07347-C722-4545-9F1A-53EAAE38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D231FE-4DDE-46EA-AF54-B2B9E32E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F6947B-3E0D-4F97-A63B-E16DDA48F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DF0B-76CE-44CC-9890-F77E4F8110F8}" type="datetimeFigureOut">
              <a:rPr lang="da-DK" smtClean="0"/>
              <a:t>21-07-2020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66EAC4-5074-40CD-869E-C959C2C02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A9AEAC-F9D9-488A-A7BC-B0D09A203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5DCC-F0F7-467D-8752-3767B08CE7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00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FA603-9CC6-4869-B3E9-356F60BB8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Billeder til Ugeavisen Vejle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36F4045-A25B-403F-B029-47142423E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 err="1"/>
              <a:t>Dobbeltside</a:t>
            </a:r>
            <a:r>
              <a:rPr lang="da-DK" dirty="0"/>
              <a:t> uge 32</a:t>
            </a:r>
          </a:p>
          <a:p>
            <a:r>
              <a:rPr lang="da-DK" dirty="0"/>
              <a:t>Stafet For Livet 2020</a:t>
            </a:r>
          </a:p>
        </p:txBody>
      </p:sp>
    </p:spTree>
    <p:extLst>
      <p:ext uri="{BB962C8B-B14F-4D97-AF65-F5344CB8AC3E}">
        <p14:creationId xmlns:p14="http://schemas.microsoft.com/office/powerpoint/2010/main" val="135513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CC69B-CC90-40A4-AA1B-40BE36CF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Fredericia Kanonlaug skyder stafetten i gang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7F753AD-18A2-4008-9837-CF88D06C3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260" y="2399206"/>
            <a:ext cx="4718713" cy="3145809"/>
          </a:xfrm>
        </p:spPr>
      </p:pic>
    </p:spTree>
    <p:extLst>
      <p:ext uri="{BB962C8B-B14F-4D97-AF65-F5344CB8AC3E}">
        <p14:creationId xmlns:p14="http://schemas.microsoft.com/office/powerpoint/2010/main" val="75825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F1883-0C9C-45C5-8BF3-FAA9E0AD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a-DK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er altid velkommen på Det åbne Hold</a:t>
            </a:r>
            <a:b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F32EF21-FC7E-4CC9-855D-CDE41C26A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449" y="1253331"/>
            <a:ext cx="43705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65EB4-5848-46DA-AA76-D2DDBCBB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Ruter – eks. Vandruten</a:t>
            </a:r>
            <a:b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F545BD19-17D9-44E5-ABC0-E1F4EE3E9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41058" cy="4351338"/>
          </a:xfrm>
        </p:spPr>
      </p:pic>
    </p:spTree>
    <p:extLst>
      <p:ext uri="{BB962C8B-B14F-4D97-AF65-F5344CB8AC3E}">
        <p14:creationId xmlns:p14="http://schemas.microsoft.com/office/powerpoint/2010/main" val="338876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ABE03-C11C-4B06-AB7B-A07DA164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Holdhistorier – se dem på Facebook d. 15. august</a:t>
            </a:r>
            <a:br>
              <a:rPr lang="da-DK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600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26F93C59-047C-40DB-841F-D2B28BC22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16" y="1397247"/>
            <a:ext cx="3904223" cy="3904223"/>
          </a:xfrm>
          <a:prstGeom prst="rect">
            <a:avLst/>
          </a:prstGeom>
        </p:spPr>
      </p:pic>
      <p:pic>
        <p:nvPicPr>
          <p:cNvPr id="4" name="Billede 3" descr="Et billede, der indeholder græs, person, stående, spil&#10;&#10;Automatisk genereret beskrivelse">
            <a:extLst>
              <a:ext uri="{FF2B5EF4-FFF2-40B4-BE49-F238E27FC236}">
                <a16:creationId xmlns:a16="http://schemas.microsoft.com/office/drawing/2014/main" id="{931EB620-EAA2-4122-AC8C-29E140A7C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4" b="29148"/>
          <a:stretch/>
        </p:blipFill>
        <p:spPr>
          <a:xfrm>
            <a:off x="5504943" y="2743096"/>
            <a:ext cx="3419475" cy="25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C33E0-A230-43FA-8407-BCDDA8FC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Lyssceremonien – et særligt højdepunkt</a:t>
            </a:r>
            <a:b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D19F0D-DA0D-4C96-A5DD-BFB2081F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07A74A7-CA2F-4CCD-91FB-9DBE9B42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077862" cy="30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818EA-3FAC-4478-B87E-BC1C7C1B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Lizette Juhl synger stemningen ind</a:t>
            </a:r>
            <a:b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5" name="Pladsholder til indhold 4" descr="Et billede, der indeholder person, kvinde, smilende, bord&#10;&#10;Automatisk genereret beskrivelse">
            <a:extLst>
              <a:ext uri="{FF2B5EF4-FFF2-40B4-BE49-F238E27FC236}">
                <a16:creationId xmlns:a16="http://schemas.microsoft.com/office/drawing/2014/main" id="{17AAAD7F-8CBA-4A4E-8203-D8F64C2E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331"/>
            <a:ext cx="4351338" cy="4351338"/>
          </a:xfrm>
        </p:spPr>
      </p:pic>
      <p:pic>
        <p:nvPicPr>
          <p:cNvPr id="7" name="Billede 6" descr="Et billede, der indeholder person, mand, briller, bærer&#10;&#10;Automatisk genereret beskrivelse">
            <a:extLst>
              <a:ext uri="{FF2B5EF4-FFF2-40B4-BE49-F238E27FC236}">
                <a16:creationId xmlns:a16="http://schemas.microsoft.com/office/drawing/2014/main" id="{B5C15018-EF73-4B9F-B301-C424A6BE6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57" y="3371866"/>
            <a:ext cx="1984443" cy="22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3B455-B548-4646-8D49-7CF9F7B0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Tænd lys der, hvor du er</a:t>
            </a:r>
            <a:b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3511A7-1C80-482C-8CC1-BEFFF541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0A3865F-E2D4-461F-A7A5-D32451A7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115090" cy="40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1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050BF-CA00-47DB-8D51-D81ECF5B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Løb om natten – indberet km. på Stafet For Livet appen.</a:t>
            </a:r>
            <a:b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11" name="Pladsholder til indhold 10" descr="Et billede, der indeholder skærmbillede, tekst&#10;&#10;Automatisk genereret beskrivelse">
            <a:extLst>
              <a:ext uri="{FF2B5EF4-FFF2-40B4-BE49-F238E27FC236}">
                <a16:creationId xmlns:a16="http://schemas.microsoft.com/office/drawing/2014/main" id="{26F8BC92-574F-432A-B8D1-CA6CABBA0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46404" cy="4351338"/>
          </a:xfrm>
        </p:spPr>
      </p:pic>
    </p:spTree>
    <p:extLst>
      <p:ext uri="{BB962C8B-B14F-4D97-AF65-F5344CB8AC3E}">
        <p14:creationId xmlns:p14="http://schemas.microsoft.com/office/powerpoint/2010/main" val="296416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17DB6-5457-466E-8F97-34A7A080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Bliv sponsor</a:t>
            </a:r>
            <a:b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E97891-8A81-4BAF-B040-1C26BD9EB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149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534AE-FD36-4C1D-9772-366C0458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rekord 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9FB0C7-E9C7-4F85-BB08-6CC9D7B7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285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82172-546C-4028-AC3E-807B4ABF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dirty="0"/>
              <a:t>Kun overskrift – intet billede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0EB53D-6AA1-417D-AFB9-3C1CEA00F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u="sng" dirty="0"/>
              <a:t>Stafet for Livet Vejle 2020 </a:t>
            </a:r>
          </a:p>
          <a:p>
            <a:pPr marL="0" indent="0" algn="ctr">
              <a:buNone/>
            </a:pPr>
            <a:r>
              <a:rPr lang="da-DK" b="1" u="sng" dirty="0"/>
              <a:t>Gå eller løb, hvor det passer dig og dit hold </a:t>
            </a:r>
          </a:p>
        </p:txBody>
      </p:sp>
    </p:spTree>
    <p:extLst>
      <p:ext uri="{BB962C8B-B14F-4D97-AF65-F5344CB8AC3E}">
        <p14:creationId xmlns:p14="http://schemas.microsoft.com/office/powerpoint/2010/main" val="28910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5D1CD-6505-415A-B610-C4867F1B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Symbolsk handling</a:t>
            </a:r>
          </a:p>
        </p:txBody>
      </p:sp>
      <p:pic>
        <p:nvPicPr>
          <p:cNvPr id="5" name="Pladsholder til indhold 4" descr="Et billede, der indeholder person, gruppe, stående, barn&#10;&#10;Automatisk genereret beskrivelse">
            <a:extLst>
              <a:ext uri="{FF2B5EF4-FFF2-40B4-BE49-F238E27FC236}">
                <a16:creationId xmlns:a16="http://schemas.microsoft.com/office/drawing/2014/main" id="{73C7394A-BC6A-497E-9127-5CA1280F1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63558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A58BB-4A3A-440B-9001-FD04B295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Max. 200 deltagere hvert sted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4C1687-3B2F-46A9-BB5D-CCE071F2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Intet billede</a:t>
            </a:r>
          </a:p>
        </p:txBody>
      </p:sp>
    </p:spTree>
    <p:extLst>
      <p:ext uri="{BB962C8B-B14F-4D97-AF65-F5344CB8AC3E}">
        <p14:creationId xmlns:p14="http://schemas.microsoft.com/office/powerpoint/2010/main" val="104888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602E2-04D3-404F-AC25-2F3F719D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Gratis T-shirt til de første 500 tilmeldte</a:t>
            </a:r>
            <a:b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BFD262F-A7F3-4B28-8AA6-4181B31D0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93481" cy="39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6EE18-9B8D-4598-A256-30DC6BB3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B49A3E-E0D8-4788-B1FA-A1769774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da-DK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streaming på Facebook fra Vejle Atletikstadion i 12 timer.</a:t>
            </a:r>
            <a:endParaRPr lang="da-DK" b="1" u="sng" dirty="0"/>
          </a:p>
        </p:txBody>
      </p:sp>
    </p:spTree>
    <p:extLst>
      <p:ext uri="{BB962C8B-B14F-4D97-AF65-F5344CB8AC3E}">
        <p14:creationId xmlns:p14="http://schemas.microsoft.com/office/powerpoint/2010/main" val="206838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C7E75-4A48-4152-93ED-0E391882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Facebook som samlingspunkt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1472D05-8D50-421D-9B0E-E19B99505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21" y="1767259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5C997-5633-4634-937A-CB7E7DEC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Fighterarrangementet</a:t>
            </a:r>
            <a:br>
              <a:rPr lang="da-DK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6972D-36F8-4B8C-8434-E136498C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87A1676-1603-4531-9F40-B8B91FF8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40567"/>
            <a:ext cx="3939231" cy="525230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65DF74-E797-4E8D-8369-7FCAE60CE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036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27B3B-D19A-4EB2-8B4B-898D41E4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Arnløv Jørgensen holder åbningstalen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7142FBF-FEB0-4A54-8369-BC3E68E9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4433"/>
            <a:ext cx="3172044" cy="31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7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145</Words>
  <Application>Microsoft Office PowerPoint</Application>
  <PresentationFormat>Widescreen</PresentationFormat>
  <Paragraphs>26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Office-tema</vt:lpstr>
      <vt:lpstr>Billeder til Ugeavisen Vejle</vt:lpstr>
      <vt:lpstr>Kun overskrift – intet billede</vt:lpstr>
      <vt:lpstr>Symbolsk handling</vt:lpstr>
      <vt:lpstr>Max. 200 deltagere hvert sted</vt:lpstr>
      <vt:lpstr>Gratis T-shirt til de første 500 tilmeldte </vt:lpstr>
      <vt:lpstr> </vt:lpstr>
      <vt:lpstr>Facebook som samlingspunkt</vt:lpstr>
      <vt:lpstr>Fighterarrangementet </vt:lpstr>
      <vt:lpstr>Dan Arnløv Jørgensen holder åbningstalen</vt:lpstr>
      <vt:lpstr>Fredericia Kanonlaug skyder stafetten i gang</vt:lpstr>
      <vt:lpstr>Du er altid velkommen på Det åbne Hold </vt:lpstr>
      <vt:lpstr>Ruter – eks. Vandruten </vt:lpstr>
      <vt:lpstr>Holdhistorier – se dem på Facebook d. 15. august </vt:lpstr>
      <vt:lpstr>Lyssceremonien – et særligt højdepunkt </vt:lpstr>
      <vt:lpstr>Lizette Juhl synger stemningen ind </vt:lpstr>
      <vt:lpstr>Tænd lys der, hvor du er </vt:lpstr>
      <vt:lpstr>Løb om natten – indberet km. på Stafet For Livet appen. </vt:lpstr>
      <vt:lpstr>Bliv sponsor </vt:lpstr>
      <vt:lpstr>Et rekord år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Billeder til artikel i Ugeavisen Vejle</dc:title>
  <dc:creator>Karen Bloch Eskesen</dc:creator>
  <cp:lastModifiedBy>Karen Bloch Eskesen</cp:lastModifiedBy>
  <cp:revision>15</cp:revision>
  <dcterms:created xsi:type="dcterms:W3CDTF">2020-07-14T13:43:35Z</dcterms:created>
  <dcterms:modified xsi:type="dcterms:W3CDTF">2020-07-21T11:29:49Z</dcterms:modified>
</cp:coreProperties>
</file>